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1" r:id="rId5"/>
    <p:sldId id="266" r:id="rId6"/>
    <p:sldId id="268" r:id="rId7"/>
    <p:sldId id="267" r:id="rId8"/>
    <p:sldId id="269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>
        <p:scale>
          <a:sx n="41" d="100"/>
          <a:sy n="41" d="100"/>
        </p:scale>
        <p:origin x="-2214" y="-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699792" y="764704"/>
            <a:ext cx="407682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Урок математики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 во 2 классе.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857496"/>
            <a:ext cx="8358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Тема: «Свойства сложения»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2857496"/>
            <a:ext cx="83582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20, 16, 12,   ,  ,   .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48064" y="2852936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8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6136" y="2852936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4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4208" y="2852936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0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95536" y="1916832"/>
            <a:ext cx="83582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От перемены мест слагаемых, значение суммы не меняется.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55576" y="1484784"/>
            <a:ext cx="80180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Найди значения выражений: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2780928"/>
            <a:ext cx="363820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6000" dirty="0" smtClean="0">
                <a:solidFill>
                  <a:schemeClr val="bg1"/>
                </a:solidFill>
              </a:rPr>
              <a:t>(15+5)+30</a:t>
            </a:r>
          </a:p>
          <a:p>
            <a:pPr algn="r"/>
            <a:r>
              <a:rPr lang="ru-RU" sz="6000" dirty="0" smtClean="0">
                <a:solidFill>
                  <a:schemeClr val="bg1"/>
                </a:solidFill>
              </a:rPr>
              <a:t>20+(8+12)</a:t>
            </a:r>
          </a:p>
          <a:p>
            <a:pPr algn="r"/>
            <a:endParaRPr lang="ru-RU" sz="4400" dirty="0" smtClean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2780928"/>
            <a:ext cx="15121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=50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3645024"/>
            <a:ext cx="17185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=40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9552" y="1340768"/>
            <a:ext cx="83582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Результат сложения не изменится, если два соседних слагаемых  заменить их суммой. 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9552" y="1340768"/>
            <a:ext cx="835824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3 + (2 + 1) = (3 + 2) + 1</a:t>
            </a:r>
          </a:p>
          <a:p>
            <a:r>
              <a:rPr lang="ru-RU" sz="5400" dirty="0" smtClean="0">
                <a:solidFill>
                  <a:schemeClr val="bg1"/>
                </a:solidFill>
              </a:rPr>
              <a:t>15 + 18 = 18 + 15</a:t>
            </a:r>
          </a:p>
          <a:p>
            <a:r>
              <a:rPr lang="ru-RU" sz="5400" dirty="0" smtClean="0">
                <a:solidFill>
                  <a:schemeClr val="bg1"/>
                </a:solidFill>
              </a:rPr>
              <a:t>4 + 9 = 13</a:t>
            </a:r>
          </a:p>
          <a:p>
            <a:r>
              <a:rPr lang="ru-RU" sz="5400" dirty="0" smtClean="0">
                <a:solidFill>
                  <a:schemeClr val="bg1"/>
                </a:solidFill>
              </a:rPr>
              <a:t>46 + 0 = 46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. 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9552" y="1340768"/>
            <a:ext cx="83582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№1          №2          №3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40             30             20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100           70             30</a:t>
            </a:r>
          </a:p>
          <a:p>
            <a:r>
              <a:rPr lang="ru-RU" sz="5400" b="1" dirty="0" smtClean="0">
                <a:solidFill>
                  <a:schemeClr val="bg1"/>
                </a:solidFill>
              </a:rPr>
              <a:t>       40             20. 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450912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2см+5см +3см = 10см=1 дм </a:t>
            </a:r>
            <a:endParaRPr lang="ru-RU" sz="4800" dirty="0">
              <a:solidFill>
                <a:schemeClr val="bg1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3203848" y="1412776"/>
            <a:ext cx="1224136" cy="432048"/>
          </a:xfrm>
          <a:prstGeom prst="line">
            <a:avLst/>
          </a:prstGeom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3347864" y="1412776"/>
            <a:ext cx="1080120" cy="2232248"/>
          </a:xfrm>
          <a:prstGeom prst="line">
            <a:avLst/>
          </a:prstGeom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347864" y="3645024"/>
            <a:ext cx="1512168" cy="216024"/>
          </a:xfrm>
          <a:prstGeom prst="line">
            <a:avLst/>
          </a:prstGeom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19872" y="1052736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2см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31840" y="2276872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5см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51920" y="3284984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3см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81863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479634" y="-4132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980728"/>
            <a:ext cx="66437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Молодцы!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33461" y="0"/>
            <a:ext cx="40770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endParaRPr lang="en-US" sz="2800" dirty="0" smtClean="0">
              <a:latin typeface="Arial" pitchFamily="34" charset="0"/>
            </a:endParaRPr>
          </a:p>
        </p:txBody>
      </p:sp>
      <p:pic>
        <p:nvPicPr>
          <p:cNvPr id="6148" name="Picture 4" descr="Ð¡Ð¼Ð°Ð¹Ð»Ð¸ÐºÐ¸ | ÐÐ°Ð¿Ð¸ÑÐ¸ Ð² ÑÑÐ±ÑÐ¸ÐºÐµ ***Ð¡Ð¼Ð°Ð¹Ð»Ð¸ÐºÐ¸ | ÐÐ½ÐµÐ²Ð½Ð¸Ðº ÐÐ°Ð´ÐµÐ¶Ð´Ð°_ÐÐ°Ð»Ð¾Ð¼Ð¸Ð½Ð° ...&#10;Ð¤ÐÐ Ð£Ð / Ð¡ÐÐÐÐÐ« Ð±Ð¾Ð»ÑÑÐ¸Ðµ Ñ ÐºÐ¾Ð´Ð°Ð¼Ð¸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772816"/>
            <a:ext cx="57150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124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Наталья</cp:lastModifiedBy>
  <cp:revision>106</cp:revision>
  <dcterms:modified xsi:type="dcterms:W3CDTF">2019-10-15T12:45:54Z</dcterms:modified>
</cp:coreProperties>
</file>