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accent3">
                    <a:lumMod val="75000"/>
                  </a:schemeClr>
                </a:solidFill>
              </a:rPr>
              <a:t>Птичьи рекорды</a:t>
            </a:r>
            <a:endParaRPr lang="ru-RU" sz="7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16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92169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Ржанки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980000"/>
            <a:ext cx="4800000" cy="3600000"/>
          </a:xfrm>
        </p:spPr>
      </p:pic>
      <p:sp>
        <p:nvSpPr>
          <p:cNvPr id="7" name="Прямоугольник 6"/>
          <p:cNvSpPr/>
          <p:nvPr/>
        </p:nvSpPr>
        <p:spPr>
          <a:xfrm>
            <a:off x="5724713" y="2379616"/>
            <a:ext cx="555351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неяркие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 очень интересные птицы. Они способны летать так низко и так высоко, что это не может не удивлять: ржанки могут пролететь над водой, едва не касаясь крыльями воды, а могут подняться на высоту более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6000 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11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92169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Кряква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980000"/>
            <a:ext cx="5658157" cy="3600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244952" y="2194950"/>
            <a:ext cx="555351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распространенная и узнаваемая дикая утка.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мало кто знает, что эти птицы могут очень высоко летать, особенно во время ежегодных миграций.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Известен случай, когда кряква столкнулась с самолетом, летевшим в этот момент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высоте</a:t>
            </a:r>
          </a:p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6900 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64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92169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Серые гуси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02817" y="1825619"/>
            <a:ext cx="617756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аселяют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озера, болота, пруды и другие водоемы. Они осторожные и сильные птицы, даже раненый гусь может нанести обидчику серьезную травму ударом крыла. Во время сезонных перелетов серые гуси собираются в стаи от двух-трех до ста особей и летят клином, шеренгой или врассыпную. Во время таких перелетов серые гуси поднимаются на высоту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около</a:t>
            </a:r>
          </a:p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8000 метров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980000"/>
            <a:ext cx="5399999" cy="3600000"/>
          </a:xfrm>
        </p:spPr>
      </p:pic>
    </p:spTree>
    <p:extLst>
      <p:ext uri="{BB962C8B-B14F-4D97-AF65-F5344CB8AC3E}">
        <p14:creationId xmlns:p14="http://schemas.microsoft.com/office/powerpoint/2010/main" val="270331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92169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Лебедь-кликун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980000"/>
            <a:ext cx="5133848" cy="3424237"/>
          </a:xfrm>
        </p:spPr>
      </p:pic>
      <p:sp>
        <p:nvSpPr>
          <p:cNvPr id="6" name="Прямоугольник 5"/>
          <p:cNvSpPr/>
          <p:nvPr/>
        </p:nvSpPr>
        <p:spPr>
          <a:xfrm>
            <a:off x="5615189" y="2107068"/>
            <a:ext cx="636216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 замечен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декабре 1967 году над Ирландией на высоте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8230 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Высота их полета была зафиксирована радарами. Это было первое, но не единственное, подтверждение способности этих птиц лететь во время сезонных миграций на высоте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свыше</a:t>
            </a:r>
          </a:p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8000 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489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92169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Горные гуси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" r="12038"/>
          <a:stretch/>
        </p:blipFill>
        <p:spPr>
          <a:xfrm>
            <a:off x="360000" y="1980000"/>
            <a:ext cx="5370490" cy="3492000"/>
          </a:xfrm>
        </p:spPr>
      </p:pic>
      <p:sp>
        <p:nvSpPr>
          <p:cNvPr id="6" name="Прямоугольник 5"/>
          <p:cNvSpPr/>
          <p:nvPr/>
        </p:nvSpPr>
        <p:spPr>
          <a:xfrm>
            <a:off x="5932868" y="2202506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обычная высота (1000-5000 м) зачастую недоступна для многих других видов птиц. На зимовку гуси отправляются в Среднюю Азию, преодолевая на своем пути огромные горные массивы. Известны случаи, когда гуси были зафиксированы на высоте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10175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16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92169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Африканский сип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980000"/>
            <a:ext cx="5401319" cy="3600000"/>
          </a:xfrm>
        </p:spPr>
      </p:pic>
      <p:sp>
        <p:nvSpPr>
          <p:cNvPr id="6" name="Прямоугольник 5"/>
          <p:cNvSpPr/>
          <p:nvPr/>
        </p:nvSpPr>
        <p:spPr>
          <a:xfrm>
            <a:off x="6323526" y="2256506"/>
            <a:ext cx="54005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поднимается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выше всех. Как подсчитали ученые, именно эти птицы чаще всего сталкиваются с самолетами. Самыми большими высотами, на которых зафиксированы африканские сипы, являются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11277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12150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83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43</TotalTime>
  <Words>277</Words>
  <Application>Microsoft Office PowerPoint</Application>
  <PresentationFormat>Широкоэкранный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Tw Cen MT</vt:lpstr>
      <vt:lpstr>Капля</vt:lpstr>
      <vt:lpstr>Птичьи рекорды</vt:lpstr>
      <vt:lpstr>Ржанки</vt:lpstr>
      <vt:lpstr>Кряква</vt:lpstr>
      <vt:lpstr>Серые гуси</vt:lpstr>
      <vt:lpstr>Лебедь-кликун</vt:lpstr>
      <vt:lpstr>Горные гуси</vt:lpstr>
      <vt:lpstr>Африканский сип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Птичьи рекорды</dc:title>
  <dc:creator>Хозяин</dc:creator>
  <cp:lastModifiedBy>Хозяин</cp:lastModifiedBy>
  <cp:revision>5</cp:revision>
  <dcterms:created xsi:type="dcterms:W3CDTF">2019-10-06T15:25:22Z</dcterms:created>
  <dcterms:modified xsi:type="dcterms:W3CDTF">2019-10-06T16:09:17Z</dcterms:modified>
</cp:coreProperties>
</file>